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A1A9-5980-5439-5E32-9F85E0FD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13D76-1649-6160-2973-CDF492753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8E40-AE8B-F48B-A586-2F00E271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326A-87F3-EF59-5AC3-A770E509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1553-41DC-88ED-869F-3B5E1941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2FA1-DE62-7441-322F-7E05C5CB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03F16-99F3-92C9-4578-D4D5CDAF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63ED-E639-0DCA-2C8B-C7F1CED2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DF4B6-786B-073E-1359-BA43866B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5F2B5-849F-1CA3-85D2-17D3BBC2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4607A-B2F3-BCBE-CF1B-CBFCBE5ED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1D2CB-8B1D-ECA0-A059-11C3936DD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08AF-BD11-D124-3FF2-94E42B0B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1F37-4FE9-A10F-BC7A-C741E68D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5E59-543A-8DA4-F2C6-428136AC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50BF-9611-800C-1B05-D99E717E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6E42-2EF3-600C-1168-621AC0FE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CBAE-8929-6BDC-6817-4E7419C8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31D-D883-B6A9-3FA6-0A45D65A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D98C2-0671-4389-B6D7-4DBC2335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633C-FF1C-F395-6C81-FBF652B4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1F2AC-C71C-6FF5-A821-743B7E2A1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F9DF-6705-79CC-FAD6-98146C57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5266-6528-5642-DD56-B57C08CD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ED85-854C-1CDE-004E-08F9BBB7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903D-7D08-B42B-E01F-3DD67A24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6F5E-651E-5AF0-61AE-40F2EAD30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16C67-2E2A-ACBB-9A89-3B154CFDE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CF3A3-F8DB-858E-36EB-64092AAB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2CA64-E510-F62E-F1B0-36B6539B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622DE-00CF-11F6-7B4C-6397034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FAD6-1005-A416-51E9-58A71732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F9A7-CD5B-4418-C47F-F4006CA3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BFF3F-47AF-3895-B452-24C968DB8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9CF35-88BA-295D-A130-1141F3D9D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2E66A-E830-6B44-22A0-2EE2A0FF2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C4A56-B9D0-0054-A231-CA46F0F5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D4942-2F49-FCCB-1E99-83C372D0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56923-84CD-20BD-53A7-3A4AC0DB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24AA-F643-8BE0-A0A8-69966815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7BC20-1713-16C8-98EA-930A513C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0960A-2E48-D93D-2FFD-B2325AA4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D2ABB-A399-C489-1126-4642DB43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09E2F-C083-4E51-C837-073C6E9D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4BA2A-DF12-E67A-7D52-65B2C79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462A5-0F2D-1E2C-007C-327BDAD6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40C5-988C-8A97-5E31-0097B7FA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3ABC-EE40-4D12-1E26-552F4F64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D2AA3-EA4E-73AF-C120-FA1EEB808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E40F8-49B2-BCC7-94B6-5ECEEA33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93750-2061-1B53-94F6-5A5B7F62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A975F-A43D-1145-8BEF-E2E96D67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D9EA-3075-6243-BC9A-4C7B55FB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2D322-BD61-7691-4B83-30769718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797E4-9FF6-7EA5-6369-2D68BCB24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1D6DB-AE5E-FAC4-B46C-7ECEB76C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28164-CFF0-0832-AF19-EBBE984C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5B949-D700-58CE-83E5-D9D3DC7E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9694-BBB2-A94B-82D5-C424070F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3302-94E7-22D2-9F1A-04C8A21A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DD985-F1AA-0324-C59A-632F1E1DE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3127-240C-44D6-88D8-2936BA648F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9916-BF6E-3C28-5169-C05ED2FB4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5C9BC-03A9-0DC0-3ED3-26BBCF390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F5F4-84B3-42BF-A6BA-749A7D68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construction.mykomatsu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D6747-0936-26F6-A03A-E980C4C4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784"/>
            <a:ext cx="12192000" cy="5314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1C6BB-9CE2-13A8-990E-8D6C6A0DEC10}"/>
              </a:ext>
            </a:extLst>
          </p:cNvPr>
          <p:cNvSpPr txBox="1"/>
          <p:nvPr/>
        </p:nvSpPr>
        <p:spPr>
          <a:xfrm>
            <a:off x="225083" y="379828"/>
            <a:ext cx="966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Users to your Dashboard license:</a:t>
            </a:r>
          </a:p>
          <a:p>
            <a:r>
              <a:rPr lang="en-US" dirty="0"/>
              <a:t>Log in to </a:t>
            </a:r>
            <a:r>
              <a:rPr lang="en-US" dirty="0">
                <a:hlinkClick r:id="rId3"/>
              </a:rPr>
              <a:t>https://smartconstruction.mykomatsu.com</a:t>
            </a:r>
            <a:r>
              <a:rPr lang="en-US" dirty="0"/>
              <a:t> and select “My subscription”</a:t>
            </a:r>
          </a:p>
        </p:txBody>
      </p:sp>
    </p:spTree>
    <p:extLst>
      <p:ext uri="{BB962C8B-B14F-4D97-AF65-F5344CB8AC3E}">
        <p14:creationId xmlns:p14="http://schemas.microsoft.com/office/powerpoint/2010/main" val="11803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1E71D4-6423-31D3-3CD4-02AC820A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515"/>
            <a:ext cx="12192000" cy="4862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648BA-184C-EBDC-F8C3-798E6D1E3958}"/>
              </a:ext>
            </a:extLst>
          </p:cNvPr>
          <p:cNvSpPr txBox="1"/>
          <p:nvPr/>
        </p:nvSpPr>
        <p:spPr>
          <a:xfrm>
            <a:off x="203981" y="302454"/>
            <a:ext cx="1116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ensure Dashboard is selected under Solutions on the left panel.</a:t>
            </a:r>
          </a:p>
          <a:p>
            <a:endParaRPr lang="en-US" dirty="0"/>
          </a:p>
          <a:p>
            <a:r>
              <a:rPr lang="en-US" dirty="0"/>
              <a:t>To add a user to your Dashboard license select either Import User or +Invite User. </a:t>
            </a:r>
          </a:p>
          <a:p>
            <a:r>
              <a:rPr lang="en-US" dirty="0"/>
              <a:t>	- Select Import User if the person already has a My Komatsu account and select them from the List. </a:t>
            </a:r>
          </a:p>
          <a:p>
            <a:r>
              <a:rPr lang="en-US" dirty="0"/>
              <a:t>	-Select + Invite User if </a:t>
            </a:r>
            <a:r>
              <a:rPr lang="en-US"/>
              <a:t>they DO NOT </a:t>
            </a:r>
            <a:r>
              <a:rPr lang="en-US" dirty="0"/>
              <a:t>already have a My Komatsu account. </a:t>
            </a:r>
          </a:p>
        </p:txBody>
      </p:sp>
    </p:spTree>
    <p:extLst>
      <p:ext uri="{BB962C8B-B14F-4D97-AF65-F5344CB8AC3E}">
        <p14:creationId xmlns:p14="http://schemas.microsoft.com/office/powerpoint/2010/main" val="144421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AD571F-CCE8-B6FE-9EE9-94B8931B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18"/>
            <a:ext cx="10018541" cy="5025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F3EA0B-99AF-1D73-7CF9-8AEAC04F41D6}"/>
              </a:ext>
            </a:extLst>
          </p:cNvPr>
          <p:cNvSpPr txBox="1"/>
          <p:nvPr/>
        </p:nvSpPr>
        <p:spPr>
          <a:xfrm>
            <a:off x="203981" y="302454"/>
            <a:ext cx="1116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Import a User that already has a My Komatsu account:</a:t>
            </a:r>
          </a:p>
          <a:p>
            <a:endParaRPr lang="en-US" dirty="0"/>
          </a:p>
          <a:p>
            <a:r>
              <a:rPr lang="en-US" dirty="0"/>
              <a:t>Select the User and define their role within Dashboard and on the Smart Construction </a:t>
            </a:r>
            <a:r>
              <a:rPr lang="en-US" dirty="0" err="1"/>
              <a:t>MarketPlace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Save</a:t>
            </a:r>
          </a:p>
        </p:txBody>
      </p:sp>
    </p:spTree>
    <p:extLst>
      <p:ext uri="{BB962C8B-B14F-4D97-AF65-F5344CB8AC3E}">
        <p14:creationId xmlns:p14="http://schemas.microsoft.com/office/powerpoint/2010/main" val="349202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23BA3B-CAFA-C5B6-27FD-00DC1F53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6319"/>
            <a:ext cx="7661251" cy="3811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DD1ED-74A8-2722-50B2-6AEEB5723B2C}"/>
              </a:ext>
            </a:extLst>
          </p:cNvPr>
          <p:cNvSpPr txBox="1"/>
          <p:nvPr/>
        </p:nvSpPr>
        <p:spPr>
          <a:xfrm>
            <a:off x="203981" y="302454"/>
            <a:ext cx="11162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+ Invite a User that </a:t>
            </a:r>
            <a:r>
              <a:rPr lang="en-US" u="sng" dirty="0"/>
              <a:t>DOES NOT </a:t>
            </a:r>
            <a:r>
              <a:rPr lang="en-US" dirty="0"/>
              <a:t>have a My Komatsu account:</a:t>
            </a:r>
          </a:p>
          <a:p>
            <a:endParaRPr lang="en-US" dirty="0"/>
          </a:p>
          <a:p>
            <a:r>
              <a:rPr lang="en-US" dirty="0"/>
              <a:t>Enter their Name, email address, and define their role within Dashboard and on the Smart Construction </a:t>
            </a:r>
            <a:r>
              <a:rPr lang="en-US" dirty="0" err="1"/>
              <a:t>MarketPlace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Save</a:t>
            </a:r>
          </a:p>
          <a:p>
            <a:endParaRPr lang="en-US" dirty="0"/>
          </a:p>
          <a:p>
            <a:r>
              <a:rPr lang="en-US" dirty="0"/>
              <a:t>The user will receive an invitation to complete their registration for My Komatsu. </a:t>
            </a:r>
          </a:p>
          <a:p>
            <a:endParaRPr lang="en-US" dirty="0"/>
          </a:p>
          <a:p>
            <a:r>
              <a:rPr lang="en-US" dirty="0"/>
              <a:t>Once the Komatsu Distributor assigned to the company approves the account, the user will have access. </a:t>
            </a:r>
          </a:p>
        </p:txBody>
      </p:sp>
    </p:spTree>
    <p:extLst>
      <p:ext uri="{BB962C8B-B14F-4D97-AF65-F5344CB8AC3E}">
        <p14:creationId xmlns:p14="http://schemas.microsoft.com/office/powerpoint/2010/main" val="235007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187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Petry, James</dc:creator>
  <cp:lastModifiedBy>Kaeseberg, Viola</cp:lastModifiedBy>
  <cp:revision>3</cp:revision>
  <dcterms:created xsi:type="dcterms:W3CDTF">2024-02-15T20:11:06Z</dcterms:created>
  <dcterms:modified xsi:type="dcterms:W3CDTF">2024-03-07T20:15:36Z</dcterms:modified>
</cp:coreProperties>
</file>